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64" autoAdjust="0"/>
  </p:normalViewPr>
  <p:slideViewPr>
    <p:cSldViewPr snapToGrid="0" snapToObjects="1">
      <p:cViewPr>
        <p:scale>
          <a:sx n="85" d="100"/>
          <a:sy n="85" d="100"/>
        </p:scale>
        <p:origin x="-400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31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88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38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89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51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73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96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87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88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88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53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0C24-C7A0-D64B-8BAA-9020D869323A}" type="datetimeFigureOut">
              <a:rPr lang="es-ES" smtClean="0"/>
              <a:t>19/07/19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00519-86F0-2142-9984-594A2BBDCADD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427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2342" y="364194"/>
            <a:ext cx="7772400" cy="1090332"/>
          </a:xfrm>
        </p:spPr>
        <p:txBody>
          <a:bodyPr/>
          <a:lstStyle/>
          <a:p>
            <a:r>
              <a:rPr lang="es-ES" dirty="0" smtClean="0"/>
              <a:t>J.</a:t>
            </a:r>
            <a:r>
              <a:rPr lang="es-ES" dirty="0" smtClean="0"/>
              <a:t> Manuel Chávez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1405965"/>
            <a:ext cx="7874000" cy="1752600"/>
          </a:xfrm>
        </p:spPr>
        <p:txBody>
          <a:bodyPr/>
          <a:lstStyle/>
          <a:p>
            <a:pPr algn="l"/>
            <a:r>
              <a:rPr lang="es-ES" dirty="0" smtClean="0"/>
              <a:t>Animal </a:t>
            </a:r>
            <a:r>
              <a:rPr lang="es-ES" dirty="0" err="1" smtClean="0"/>
              <a:t>genetics</a:t>
            </a:r>
            <a:endParaRPr lang="es-ES" dirty="0" smtClean="0"/>
          </a:p>
          <a:p>
            <a:pPr algn="l"/>
            <a:r>
              <a:rPr lang="es-ES" dirty="0" smtClean="0"/>
              <a:t>Universidad Nacional Aut</a:t>
            </a:r>
            <a:r>
              <a:rPr lang="es-ES" dirty="0" smtClean="0"/>
              <a:t>ónoma de México 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18175"/>
          <a:stretch/>
        </p:blipFill>
        <p:spPr>
          <a:xfrm>
            <a:off x="6857636" y="0"/>
            <a:ext cx="2032727" cy="18631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43" y="4437529"/>
            <a:ext cx="3223989" cy="24204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2140"/>
          <a:stretch/>
        </p:blipFill>
        <p:spPr>
          <a:xfrm>
            <a:off x="0" y="4437527"/>
            <a:ext cx="3188343" cy="24204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542" y="2479491"/>
            <a:ext cx="4294091" cy="21515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3891" t="6072" r="5435" b="5367"/>
          <a:stretch/>
        </p:blipFill>
        <p:spPr>
          <a:xfrm>
            <a:off x="6302191" y="4631019"/>
            <a:ext cx="2841809" cy="222698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34471" y="133361"/>
            <a:ext cx="431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LunGradCon</a:t>
            </a:r>
            <a:r>
              <a:rPr lang="es-ES" sz="2400" dirty="0" smtClean="0"/>
              <a:t> </a:t>
            </a:r>
            <a:r>
              <a:rPr lang="es-ES" sz="2400" dirty="0" err="1" smtClean="0"/>
              <a:t>Icebreaker</a:t>
            </a:r>
            <a:r>
              <a:rPr lang="es-ES" sz="2400" dirty="0" smtClean="0"/>
              <a:t>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1132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</Words>
  <Application>Microsoft Macintosh PowerPoint</Application>
  <PresentationFormat>Presentación en pantalla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J. Manuel Chávez</vt:lpstr>
    </vt:vector>
  </TitlesOfParts>
  <Company>Manuel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J. Manuel Chávez</dc:title>
  <dc:creator>jose manuel chavez diaz</dc:creator>
  <cp:lastModifiedBy>jose manuel chavez diaz</cp:lastModifiedBy>
  <cp:revision>5</cp:revision>
  <dcterms:created xsi:type="dcterms:W3CDTF">2019-07-19T15:36:08Z</dcterms:created>
  <dcterms:modified xsi:type="dcterms:W3CDTF">2019-07-19T16:27:45Z</dcterms:modified>
</cp:coreProperties>
</file>